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96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75BF-6AFB-6391-55EF-90D5DEBEB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87053-10D8-45B3-D6A3-C21EC70B7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5A633-0AFE-55D1-C751-DB3B0C53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28AC5-A0B7-54B4-7BE3-0BC1EF98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F11BC-1DE4-F9E7-4D29-F62A055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8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EA29-4097-6398-46D6-CE0B8F4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00A2F-8FB4-EE3F-2BF9-59B4812F8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C8107-6254-87F6-A646-5D405F43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CB9F6-5A7C-2626-7751-108492A1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08824-089F-8308-E686-1B9776B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9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84CC3-B875-5B0F-48DE-2F65D5FCB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58F90-C382-EC99-E2E5-5645B1AF9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A8F3D-B984-C3F8-EDAC-DF7DE09E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9198D-EAC7-6039-C5E4-36459573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49AA-F79F-0638-0AFD-D121A4D3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7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3692-D369-4CB7-3378-0FF4F83B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B89B-1E1A-FCDC-88C2-6107C326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40D46-0855-DF12-9F18-557A4E2E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18A3F-8ECA-B786-BDE4-75AC4DA6D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870A2-2DC4-49DD-621C-598C8475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1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7300-45D6-5096-5BC1-FC5F583F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9B0FF-E5C8-D83A-F277-3061E9BC6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2298F-5ED6-3A57-0940-73BAFB03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561A-343F-E1D1-ACBE-B802A752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46B54-EC32-7087-5D45-33E7DDE9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2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1A0B-7DA3-AEBD-CFE4-D3FEA205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6EA7-F635-3678-B32D-8ACF28B86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D7E44-8122-C195-5FAB-18323D2EE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10379-69B7-75CD-A0A8-AC93A090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BA09A-A773-823A-A160-B1A77B67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3493F-244B-4791-5EDD-794E39B2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4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BC50-D50E-2BF0-1720-A37B4F90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D301C-FD15-30FC-5531-1CDEAD4DE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DEA1B-C89A-BC8F-A457-76B82C070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80610-137E-3063-F745-D6F6B8024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E51AD-B259-074D-AC72-3F1717B78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602F26-5E06-C515-6A11-5C84627A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8D5CF-98C3-0E5D-2CBB-868956C1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C1037-D7D9-FE81-B62F-09937C3E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2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CE5D-BD37-111C-642F-36AE4ECC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1D3D5-0980-BD49-403C-CA80CB29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D8EEA-B061-AC34-46F0-6510737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257CA-3ECE-BD30-2DCF-DAD82DF5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7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B3C66-111E-C51B-D113-4D1EFFA8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D66FD-A196-5D18-8372-E5C0EF22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6723D-7422-34E2-2173-51CEB343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839D-66E8-5742-0885-351E4602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5097-89F1-EE16-9D61-E49B1845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63743-7B49-6A7C-9019-E5159A975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AED41-BFA5-BEDD-98F6-19FFAE2F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57231-B064-A0BF-1D07-D01A2538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0868E-B32D-E312-2706-F56BFEB9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2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7FFA-A44B-61F8-9AC5-F8ED38BD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68575-3E1B-3C4A-0301-43BC2F462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1AE51-5637-F125-0BAA-EB2871FE2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E2A46-D794-1AC8-0FBF-92912DC8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E1554-E7B1-4EB6-C36F-C2C9BA32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0D845-7552-C5C3-CE53-C4D05A662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2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2FC26-860D-C214-C3AB-DCBC3F12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202-328F-F926-9B64-5C0292C45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CEE8B-CC34-5941-4896-76BEE4E68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0FC07-B08F-484F-84F1-3C1EF39F87F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214EE-E768-8DF3-22B5-728F07C0C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37269-0F70-0BC5-7F51-F9914B0D4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1C2DF-D68A-48C9-AC64-B8DBEAF78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99B08-11BC-B4D9-2BF0-557ABE87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1DA3C7-FFBA-723B-C7A4-1665412A4E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13784-E884-7040-FAB6-051CF22C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DBAA377-423D-54CF-20E8-565DE67B8E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35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6072-50D7-0F09-609C-9756F5AF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34BA1C3-C590-3838-DA34-C4AA69A57D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76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583A-3165-017B-ECF9-80B6D45D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B00914C-A89A-7066-3A82-EA7C03D15B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91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1B054-0014-4EBC-D6AA-E092CB27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13EF1F-5377-B6C4-4273-CEE74736B4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78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C409-8940-8AFF-461B-36CDF3B8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AC26C0-1290-61C6-DAF4-5E7F52AE72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28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9F37-6C5B-FA86-A3E7-67C5D2E2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A80C6CC-AF8A-EDB1-529D-4594470E51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0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D1E6-C539-7BA7-5469-D79E8E06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85B8A7C-F0CD-6F73-1521-85648BB803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74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8D7E-DD5E-269B-1B3A-56ECDCE7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FE10EB4-74AC-4DB1-601D-A3ED317EA4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7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414F-94EB-9975-77C6-61F8B696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F632124-A258-B027-D8EF-3AD6DAE6A3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6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53F6-4BE4-26A6-EBBB-EA623F23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A1A3F2B-6698-9A90-5A89-8162E586CE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0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A45-0A4A-0F52-7287-3F9BDB0C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1DBD6A-10DD-F06B-2E60-B1FF818756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95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0427-936A-2FF3-450D-199278A6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B22B827-8767-CC15-5900-B34E25A22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903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1947-EED4-67D9-15AB-5460FD75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3530B14D-3F97-8622-F43C-AF6B9E6B37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0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CD2E-F253-724B-147E-16427DA0E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6F899D1-FB6D-757D-0207-71BC4D3603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77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3ECA-BEDE-AEB1-B72D-FBCDD90C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2828EF8-6373-57D5-F4CF-BAAC5124CE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9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3E51-3E11-09E7-9FCE-C57EA612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B74C198-6961-BB4E-26CB-72DBB4849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7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ED2-6193-62BD-0A88-F6977803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AA1C8BE-7E59-CA06-5FDC-B1A9C628DB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8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CC33-D238-D04C-BAC0-674217BC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521D0CC-2EC5-A157-A7F9-06A43DDCA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A42A-0642-7B18-95C2-C1F0F8D2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29C7053E-25A5-56CC-7258-92BBF684F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902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7979-E699-3217-D051-8D82B327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6E38FB3-0B9F-DD2F-5E83-D9DBD912B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12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52FC-C4B7-983C-8F95-C23A080F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364BDDD1-993C-9BAD-B32F-5FC05CA808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5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A7F-4FA4-AF8B-FF0E-F9A532DD2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9F7B9F-0482-8F06-76E0-5666FE627B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6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B81C-D166-2AAC-6648-F942A0A9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94583229-EBAC-5C2E-DCBF-7412A576E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3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B4B9-B457-00FD-7D42-3C15106D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55179464-92C0-B11F-EEE8-6C5076B4D2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226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BAAE-E3BB-0A3F-BE14-08FCE210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C36FA3F9-C22B-3AD7-4AEB-67D63E07D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2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F78B-9C3F-A6D5-4EE6-00CA61DF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C396403-5EAE-C681-4C06-74F98B3B7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62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6184-B355-C479-7147-5D2DDBA6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257FB61A-FCE3-D5E9-2A24-50F4FD4FD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12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8509-4BE6-6071-F6AE-F04BB41B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84DB0849-B40B-6D5A-4F2B-B2355FCBDD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368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08CA-25BE-E9DA-8E38-7531BA0A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67D54CB6-1B74-34CF-59EC-C5795E7D48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966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A766-3D53-CFB1-9726-60023C0C5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5BB14B14-62B6-3942-5F14-15CC5B65F6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98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500F-E5C4-0257-E6FE-C8866ECFA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012AA4D-1DAC-7882-B147-DD70A5230B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42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DE1B-F838-7876-C6F7-5C0786D1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56FC0C-ADAA-2B43-EC8A-4CA14DD65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21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2D78-61CD-DD49-F732-EF2CAADA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6C8061-C0AB-E87C-2B78-AF3FC132E8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8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9C21D-9DE8-BE17-9F08-EE75758B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F13AD2-2670-3A8B-3D9D-66304D090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4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BA2B-62AC-CA1F-739F-6024916C0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7E980A-43B2-07AA-860A-0562A39943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8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D550-41D7-3B7C-90E7-CD27D0FA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72286E-A2DB-0525-7B57-84C7494F59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69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428E-35EB-61FF-557E-573597FA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81FA84-F1F6-78E8-C4B0-E7C1A5AE64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1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2024-05-07T14:09:55Z</dcterms:created>
  <dcterms:modified xsi:type="dcterms:W3CDTF">2024-05-07T14:28:44Z</dcterms:modified>
</cp:coreProperties>
</file>